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6413F3-4695-40FA-85A9-9BFA8EBD5389}" type="slidenum">
              <a:t>‹#›</a:t>
            </a:fld>
            <a:endParaRPr lang="pl-PL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5C83884-7595-4E3C-8393-3A76B5805FF6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l-PL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5999" y="812517"/>
            <a:ext cx="7127281" cy="400895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5999" y="812517"/>
            <a:ext cx="7127281" cy="400895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5999" y="812517"/>
            <a:ext cx="7127281" cy="400895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5999" y="812517"/>
            <a:ext cx="7127281" cy="400895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5999" y="812517"/>
            <a:ext cx="7127281" cy="400895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5999" y="812517"/>
            <a:ext cx="7127281" cy="400895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15999" y="812517"/>
            <a:ext cx="7127281" cy="400895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196" cy="1470026"/>
          </a:xfrm>
        </p:spPr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4F7416-C46E-4991-9865-964483C9587F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B84A87-E994-4406-B382-6B561944BC2F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635544-5700-44A3-861E-6EB940810EDE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B15E2-CC9B-490C-911E-0DDA9C2BDCDB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839203" y="1173166"/>
            <a:ext cx="2743200" cy="4957757"/>
          </a:xfrm>
        </p:spPr>
        <p:txBody>
          <a:bodyPr vert="eaVert"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609603" y="1173166"/>
            <a:ext cx="8077196" cy="495775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E7EB67-5D44-4A0E-A960-6FD62D63A235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8522CB-76F5-423C-8868-373989DBD0A4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196" cy="1470026"/>
          </a:xfrm>
        </p:spPr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478CD1-3D79-4B49-9CA9-BAF00C2D476C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C218DE-A2CB-44AE-9B80-7008B8A0C339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E06609-FEC1-40C7-9620-0D30B49243D2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2FDFFD-1A4D-42C6-80D7-4806AB661041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963613" y="4406895"/>
            <a:ext cx="10363196" cy="1362071"/>
          </a:xfrm>
        </p:spPr>
        <p:txBody>
          <a:bodyPr/>
          <a:lstStyle>
            <a:lvl1pPr>
              <a:defRPr lang="pl-PL" sz="4000" b="1" cap="al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963613" y="2906713"/>
            <a:ext cx="10363196" cy="1500182"/>
          </a:xfrm>
        </p:spPr>
        <p:txBody>
          <a:bodyPr anchor="b"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7C62E4-AEC6-4288-AF86-722C61502BC3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845C90-B18F-4991-910C-5382A14A3690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685800" y="2063745"/>
            <a:ext cx="2466978" cy="33099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3305171" y="2063745"/>
            <a:ext cx="2468559" cy="33099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494AA2-7611-42EB-98DA-00DFF3BB19D9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E8526B-5202-43AD-A682-37F246DCB417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</p:spPr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392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392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92838" y="1535113"/>
            <a:ext cx="5389565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92838" y="2174872"/>
            <a:ext cx="5389565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7FB5AE-5C88-43F2-AAE7-CB0C4111F84A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C9E962-803E-4A8E-9226-2ED4A9C38113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3252F2-2952-42C5-A501-C4BBEAE9CEE1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4C6345-1BCC-4F07-B18D-37DA05561C76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79CF69-9E63-473C-B89B-B216D6C2530E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4AD046-9D7E-4FF3-B58D-A886F423E135}" type="slidenum">
              <a:t>‹#›</a:t>
            </a:fld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609" cy="1162046"/>
          </a:xfrm>
        </p:spPr>
        <p:txBody>
          <a:bodyPr anchor="b"/>
          <a:lstStyle>
            <a:lvl1pPr>
              <a:defRPr lang="pl-PL" sz="20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4767260" y="273048"/>
            <a:ext cx="6815132" cy="5853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09603" y="1435095"/>
            <a:ext cx="4011609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3F30BF-0ACA-4F9F-A0BB-05836B01C235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473FA1-C7E7-4084-A49D-E96E4FD99E29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99712D-DAA3-4310-AB6B-83A3084E817D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5E206A-06DC-4A0A-BAD6-033DCE0E7609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2389190" y="4800600"/>
            <a:ext cx="7315200" cy="566735"/>
          </a:xfrm>
        </p:spPr>
        <p:txBody>
          <a:bodyPr anchor="b"/>
          <a:lstStyle>
            <a:lvl1pPr>
              <a:defRPr lang="pl-PL" sz="20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2389190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2389190" y="5367335"/>
            <a:ext cx="73152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B52E70-C5DD-404C-9107-BAF704128930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990DE1-196C-4377-A5A4-18F880904BFC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5B135A-D885-4C78-8DE9-8D942196111A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C147D5-ED59-47F3-A0BE-9EE309F9A14A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483602" y="685800"/>
            <a:ext cx="2598733" cy="4687891"/>
          </a:xfrm>
        </p:spPr>
        <p:txBody>
          <a:bodyPr vert="eaVert"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685800" y="685800"/>
            <a:ext cx="7645398" cy="468789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B4672A-98A7-4DC9-9A2B-C397239EBCFC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4AD3DE-8DB7-43F4-86AA-3443FEA20FA9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196" cy="1470026"/>
          </a:xfrm>
        </p:spPr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9C29DC-316E-4C69-A448-D313F4ED9921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A51807-6186-4B6E-A42D-26197321393B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43ED7E-9826-4FBD-B8C0-6D480A18C749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063A17-2D1E-42F6-8FDC-D224125ECC5E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963613" y="4406895"/>
            <a:ext cx="10363196" cy="1362071"/>
          </a:xfrm>
        </p:spPr>
        <p:txBody>
          <a:bodyPr/>
          <a:lstStyle>
            <a:lvl1pPr>
              <a:defRPr lang="pl-PL" sz="4000" b="1" cap="al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963613" y="2906713"/>
            <a:ext cx="10363196" cy="1500182"/>
          </a:xfrm>
        </p:spPr>
        <p:txBody>
          <a:bodyPr anchor="b"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E38300-14F6-4635-9762-AD29EEE3DE8A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57CEDD-9143-4E18-873F-C166539E2AF0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685800" y="2063745"/>
            <a:ext cx="5121270" cy="33099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5959473" y="2063745"/>
            <a:ext cx="5121270" cy="33099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A9AAC4-2A1B-49FC-ADBE-7BE2E57B6A9C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99784-BC2D-4518-820C-1FBFD1E5F092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</p:spPr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392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392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92838" y="1535113"/>
            <a:ext cx="5389565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92838" y="2174872"/>
            <a:ext cx="5389565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817F59-303E-4110-AFAF-92F922809F60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A485E5-1362-4242-A5AA-F76A0E0B7A7E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769FF9-CDC7-4E64-AD2C-73892C680B5E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6CEAC7-3D17-4031-A5FF-B118FAD5C811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0574C9-539B-4AB3-BDD1-C3BE88BD075C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B49C1A-3071-48CE-ABD8-3F76FE646D08}" type="slidenum">
              <a:t>‹#›</a:t>
            </a:fld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963613" y="4406895"/>
            <a:ext cx="10363196" cy="1362071"/>
          </a:xfrm>
        </p:spPr>
        <p:txBody>
          <a:bodyPr anchor="t"/>
          <a:lstStyle>
            <a:lvl1pPr>
              <a:defRPr lang="pl-PL" sz="4000" b="1" cap="al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963613" y="2906713"/>
            <a:ext cx="10363196" cy="1500182"/>
          </a:xfrm>
        </p:spPr>
        <p:txBody>
          <a:bodyPr anchor="b"/>
          <a:lstStyle>
            <a:lvl1pPr marL="0" indent="0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4691-A0B1-4659-8C99-6050D6F262C8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4F2855-68CD-4160-8738-76E3414875EC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609" cy="1162046"/>
          </a:xfrm>
        </p:spPr>
        <p:txBody>
          <a:bodyPr anchor="b"/>
          <a:lstStyle>
            <a:lvl1pPr>
              <a:defRPr lang="pl-PL" sz="20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4767260" y="273048"/>
            <a:ext cx="6815132" cy="5853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09603" y="1435095"/>
            <a:ext cx="4011609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BB368F-E166-4DC1-ABED-370169FCD107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E01E23-37A0-4E62-AC39-BA324388F62F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2389190" y="4800600"/>
            <a:ext cx="7315200" cy="566735"/>
          </a:xfrm>
        </p:spPr>
        <p:txBody>
          <a:bodyPr anchor="b"/>
          <a:lstStyle>
            <a:lvl1pPr>
              <a:defRPr lang="pl-PL" sz="20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2389190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2389190" y="5367335"/>
            <a:ext cx="73152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E47C50-6525-41A1-A6E4-C5A8A879D410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40A6AE-43E0-4FB7-9B3B-246B68211C41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5343B4-AE26-45BA-9E19-C7C460E8EEF3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67A020-C53E-41E7-9325-1E703C280307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483602" y="685800"/>
            <a:ext cx="2598733" cy="4687891"/>
          </a:xfrm>
        </p:spPr>
        <p:txBody>
          <a:bodyPr vert="eaVert"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685800" y="685800"/>
            <a:ext cx="7645398" cy="468789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8B001-988D-4514-ABFD-E96F27FEB603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D57485-7DB2-45F5-B43B-0C2D451EC115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609603" y="1604964"/>
            <a:ext cx="54102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2200" y="1604964"/>
            <a:ext cx="54102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3E10F9-8882-443B-808F-C7988B8B73F2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F5A8A5-B33B-488F-8752-2061EB562786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</p:spPr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392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392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92838" y="1535113"/>
            <a:ext cx="5389565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92838" y="2174872"/>
            <a:ext cx="5389565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19595D-9902-48B4-8B1B-B95DCC77435C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45775F-6BCD-4A89-8546-ABC6F86CDF41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pl-PL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B8B066-5462-4E64-9867-C493EBFC5C3A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8B2A6F-EDE1-4680-94DB-214F99236678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70012F-396A-4379-9A80-5020F915C057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B13653-A03A-4360-B962-9897F468AE3D}" type="slidenum">
              <a:t>‹#›</a:t>
            </a:fld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609" cy="1162046"/>
          </a:xfrm>
        </p:spPr>
        <p:txBody>
          <a:bodyPr/>
          <a:lstStyle>
            <a:lvl1pPr>
              <a:defRPr lang="pl-PL" sz="20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4767260" y="273048"/>
            <a:ext cx="6815132" cy="5853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609603" y="1435095"/>
            <a:ext cx="4011609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169DB6-AB45-4B34-BF0D-CF6A3E33B2BE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0BB9A8-DC8D-4B0D-85D1-E62B9D530AC4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2389190" y="4800600"/>
            <a:ext cx="7315200" cy="566735"/>
          </a:xfrm>
        </p:spPr>
        <p:txBody>
          <a:bodyPr/>
          <a:lstStyle>
            <a:lvl1pPr>
              <a:defRPr lang="pl-PL" sz="2000" b="1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2389190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2389190" y="5367335"/>
            <a:ext cx="73152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8D973A-C490-4622-8B70-8AB7567C922A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5104AF-1FAF-4775-B39E-13443741C412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media/image17.jpe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media/image17.jpeg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media/image17.jpeg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9"/>
          <p:cNvGrpSpPr/>
          <p:nvPr/>
        </p:nvGrpSpPr>
        <p:grpSpPr>
          <a:xfrm>
            <a:off x="-25557" y="0"/>
            <a:ext cx="12005275" cy="6643801"/>
            <a:chOff x="-25557" y="0"/>
            <a:chExt cx="12005275" cy="6643801"/>
          </a:xfrm>
        </p:grpSpPr>
        <p:sp>
          <p:nvSpPr>
            <p:cNvPr id="4" name="Rectangle 10"/>
            <p:cNvSpPr/>
            <p:nvPr/>
          </p:nvSpPr>
          <p:spPr>
            <a:xfrm>
              <a:off x="0" y="0"/>
              <a:ext cx="11979718" cy="66438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4" r:link="rId15" cstate="print">
                <a:alphaModFix/>
              </a:blip>
              <a:tile sx="125007" sy="125007" algn="tl"/>
            </a:blip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Freeform 11"/>
            <p:cNvSpPr/>
            <p:nvPr/>
          </p:nvSpPr>
          <p:spPr>
            <a:xfrm>
              <a:off x="-25557" y="0"/>
              <a:ext cx="11773082" cy="6419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73291"/>
                <a:gd name="f4" fmla="val 6419514"/>
                <a:gd name="f5" fmla="val 11750059"/>
                <a:gd name="f6" fmla="val 6411047"/>
                <a:gd name="f7" fmla="*/ f0 1 11773291"/>
                <a:gd name="f8" fmla="*/ f1 1 641951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773291"/>
                <a:gd name="f15" fmla="*/ f12 1 641951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773291" h="6419514">
                  <a:moveTo>
                    <a:pt x="f5" y="f2"/>
                  </a:moveTo>
                  <a:lnTo>
                    <a:pt x="f3" y="f4"/>
                  </a:lnTo>
                  <a:lnTo>
                    <a:pt x="f2" y="f6"/>
                  </a:lnTo>
                </a:path>
              </a:pathLst>
            </a:custGeom>
            <a:noFill/>
            <a:ln w="82442">
              <a:solidFill>
                <a:srgbClr val="808080"/>
              </a:solidFill>
              <a:prstDash val="solid"/>
              <a:miter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Rectangle 12"/>
            <p:cNvSpPr/>
            <p:nvPr/>
          </p:nvSpPr>
          <p:spPr>
            <a:xfrm>
              <a:off x="0" y="5600160"/>
              <a:ext cx="11706121" cy="780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gradFill>
              <a:gsLst>
                <a:gs pos="0">
                  <a:srgbClr val="B80E0F"/>
                </a:gs>
                <a:gs pos="100000">
                  <a:srgbClr val="5C070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 11"/>
          <p:cNvSpPr/>
          <p:nvPr/>
        </p:nvSpPr>
        <p:spPr>
          <a:xfrm>
            <a:off x="-15837" y="0"/>
            <a:ext cx="11683435" cy="6587639"/>
          </a:xfrm>
          <a:custGeom>
            <a:avLst/>
            <a:gdLst>
              <a:gd name="f0" fmla="val w"/>
              <a:gd name="f1" fmla="val h"/>
              <a:gd name="f2" fmla="val 0"/>
              <a:gd name="f3" fmla="val 11683810"/>
              <a:gd name="f4" fmla="val 6588125"/>
              <a:gd name="f5" fmla="val 11318691"/>
              <a:gd name="f6" fmla="val 5976938"/>
              <a:gd name="f7" fmla="val 15875"/>
              <a:gd name="f8" fmla="val 10583"/>
              <a:gd name="f9" fmla="val 4386792"/>
              <a:gd name="f10" fmla="val 5292"/>
              <a:gd name="f11" fmla="val 2185458"/>
              <a:gd name="f12" fmla="*/ f0 1 11683810"/>
              <a:gd name="f13" fmla="*/ f1 1 6588125"/>
              <a:gd name="f14" fmla="val f2"/>
              <a:gd name="f15" fmla="val f3"/>
              <a:gd name="f16" fmla="val f4"/>
              <a:gd name="f17" fmla="+- f16 0 f14"/>
              <a:gd name="f18" fmla="+- f15 0 f14"/>
              <a:gd name="f19" fmla="*/ f18 1 11683810"/>
              <a:gd name="f20" fmla="*/ f17 1 6588125"/>
              <a:gd name="f21" fmla="*/ f14 1 f19"/>
              <a:gd name="f22" fmla="*/ f15 1 f19"/>
              <a:gd name="f23" fmla="*/ f14 1 f20"/>
              <a:gd name="f24" fmla="*/ f16 1 f20"/>
              <a:gd name="f25" fmla="*/ f21 f12 1"/>
              <a:gd name="f26" fmla="*/ f22 f12 1"/>
              <a:gd name="f27" fmla="*/ f24 f13 1"/>
              <a:gd name="f28" fmla="*/ f23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11683810" h="6588125">
                <a:moveTo>
                  <a:pt x="f2" y="f2"/>
                </a:moveTo>
                <a:lnTo>
                  <a:pt x="f5" y="f2"/>
                </a:lnTo>
                <a:lnTo>
                  <a:pt x="f3" y="f6"/>
                </a:lnTo>
                <a:lnTo>
                  <a:pt x="f7" y="f4"/>
                </a:lnTo>
                <a:cubicBezTo>
                  <a:pt x="f8" y="f9"/>
                  <a:pt x="f10" y="f11"/>
                  <a:pt x="f2" y="f2"/>
                </a:cubicBezTo>
                <a:close/>
              </a:path>
            </a:pathLst>
          </a:custGeom>
          <a:blipFill>
            <a:blip r:embed="rId14" r:link="rId15" cstate="print">
              <a:alphaModFix/>
            </a:blip>
            <a:tile sx="125007" sy="125007" algn="tl"/>
          </a:blip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reeform 13"/>
          <p:cNvSpPr/>
          <p:nvPr/>
        </p:nvSpPr>
        <p:spPr>
          <a:xfrm>
            <a:off x="0" y="4282199"/>
            <a:ext cx="11328839" cy="2028596"/>
          </a:xfrm>
          <a:custGeom>
            <a:avLst/>
            <a:gdLst>
              <a:gd name="f0" fmla="val w"/>
              <a:gd name="f1" fmla="val h"/>
              <a:gd name="f2" fmla="val 0"/>
              <a:gd name="f3" fmla="val 11329257"/>
              <a:gd name="f4" fmla="val 2028845"/>
              <a:gd name="f5" fmla="val 588520"/>
              <a:gd name="f6" fmla="val 11244075"/>
              <a:gd name="f7" fmla="val 1424838"/>
              <a:gd name="f8" fmla="*/ f0 1 11329257"/>
              <a:gd name="f9" fmla="*/ f1 1 2028845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11329257"/>
              <a:gd name="f16" fmla="*/ f13 1 2028845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11329257" h="2028845">
                <a:moveTo>
                  <a:pt x="f2" y="f5"/>
                </a:moveTo>
                <a:lnTo>
                  <a:pt x="f6" y="f2"/>
                </a:lnTo>
                <a:lnTo>
                  <a:pt x="f3" y="f7"/>
                </a:lnTo>
                <a:lnTo>
                  <a:pt x="f2" y="f4"/>
                </a:lnTo>
                <a:lnTo>
                  <a:pt x="f2" y="f5"/>
                </a:lnTo>
                <a:close/>
              </a:path>
            </a:pathLst>
          </a:custGeom>
          <a:gradFill>
            <a:gsLst>
              <a:gs pos="0">
                <a:srgbClr val="B80E0F"/>
              </a:gs>
              <a:gs pos="100000">
                <a:srgbClr val="5C0707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25"/>
          <p:cNvSpPr/>
          <p:nvPr/>
        </p:nvSpPr>
        <p:spPr>
          <a:xfrm>
            <a:off x="0" y="0"/>
            <a:ext cx="8719197" cy="456477"/>
          </a:xfrm>
          <a:custGeom>
            <a:avLst/>
            <a:gdLst>
              <a:gd name="f0" fmla="val w"/>
              <a:gd name="f1" fmla="val h"/>
              <a:gd name="f2" fmla="val 0"/>
              <a:gd name="f3" fmla="val 8719579"/>
              <a:gd name="f4" fmla="val 456877"/>
              <a:gd name="f5" fmla="*/ f0 1 8719579"/>
              <a:gd name="f6" fmla="*/ f1 1 456877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8719579"/>
              <a:gd name="f13" fmla="*/ f10 1 456877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8719579" h="456877">
                <a:moveTo>
                  <a:pt x="f2" y="f2"/>
                </a:moveTo>
                <a:lnTo>
                  <a:pt x="f3" y="f2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B80E0F"/>
              </a:gs>
              <a:gs pos="100000">
                <a:srgbClr val="5C0707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Freeform 14"/>
          <p:cNvSpPr/>
          <p:nvPr/>
        </p:nvSpPr>
        <p:spPr>
          <a:xfrm rot="180000">
            <a:off x="-462842" y="888221"/>
            <a:ext cx="11366641" cy="5751356"/>
          </a:xfrm>
          <a:custGeom>
            <a:avLst/>
            <a:gdLst>
              <a:gd name="f0" fmla="val w"/>
              <a:gd name="f1" fmla="val h"/>
              <a:gd name="f2" fmla="val 0"/>
              <a:gd name="f3" fmla="val 11367116"/>
              <a:gd name="f4" fmla="val 5751804"/>
              <a:gd name="f5" fmla="val 11346705"/>
              <a:gd name="f6" fmla="val 11353509"/>
              <a:gd name="f7" fmla="val 1915114"/>
              <a:gd name="f8" fmla="val 11360312"/>
              <a:gd name="f9" fmla="val 3830229"/>
              <a:gd name="f10" fmla="val 5745343"/>
              <a:gd name="f11" fmla="*/ f0 1 11367116"/>
              <a:gd name="f12" fmla="*/ f1 1 5751804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11367116"/>
              <a:gd name="f19" fmla="*/ f16 1 5751804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1367116" h="5751804">
                <a:moveTo>
                  <a:pt x="f5" y="f2"/>
                </a:moveTo>
                <a:cubicBezTo>
                  <a:pt x="f6" y="f7"/>
                  <a:pt x="f8" y="f9"/>
                  <a:pt x="f3" y="f10"/>
                </a:cubicBezTo>
                <a:lnTo>
                  <a:pt x="f2" y="f4"/>
                </a:lnTo>
              </a:path>
            </a:pathLst>
          </a:custGeom>
          <a:noFill/>
          <a:ln w="82442">
            <a:solidFill>
              <a:srgbClr val="808080"/>
            </a:solidFill>
            <a:prstDash val="solid"/>
            <a:miter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 rot="180000">
            <a:off x="746406" y="1173166"/>
            <a:ext cx="9754919" cy="276624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lvl="0"/>
            <a:r>
              <a:rPr lang="en-US"/>
              <a:t>Kliknij, aby edytować format tekstu tytułuKliknij, aby edytować styl</a:t>
            </a:r>
          </a:p>
        </p:txBody>
      </p:sp>
      <p:sp>
        <p:nvSpPr>
          <p:cNvPr id="13" name="Date Placeholder 3"/>
          <p:cNvSpPr txBox="1">
            <a:spLocks noGrp="1"/>
          </p:cNvSpPr>
          <p:nvPr>
            <p:ph type="dt" sz="half" idx="2"/>
          </p:nvPr>
        </p:nvSpPr>
        <p:spPr>
          <a:xfrm rot="180000">
            <a:off x="4887641" y="4900078"/>
            <a:ext cx="6143396" cy="1162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5400" b="0" i="0" u="none" strike="noStrike" kern="1200" cap="none" spc="0" baseline="0">
                <a:solidFill>
                  <a:srgbClr val="000000"/>
                </a:solidFill>
                <a:uFillTx/>
                <a:latin typeface="Impact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1C4F84C-5F38-41C1-A0DC-888D5AF0DDF8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14" name="Footer Placeholder 4"/>
          <p:cNvSpPr txBox="1">
            <a:spLocks noGrp="1"/>
          </p:cNvSpPr>
          <p:nvPr>
            <p:ph type="ftr" sz="quarter" idx="3"/>
          </p:nvPr>
        </p:nvSpPr>
        <p:spPr>
          <a:xfrm rot="180000">
            <a:off x="-68242" y="5094682"/>
            <a:ext cx="4046759" cy="1195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15" name="Slide Number Placeholder 5"/>
          <p:cNvSpPr txBox="1">
            <a:spLocks noGrp="1"/>
          </p:cNvSpPr>
          <p:nvPr>
            <p:ph type="sldNum" sz="quarter" idx="4"/>
          </p:nvPr>
        </p:nvSpPr>
        <p:spPr>
          <a:xfrm rot="180000">
            <a:off x="9825493" y="3880064"/>
            <a:ext cx="906837" cy="498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2400" b="0" i="0" u="none" strike="noStrike" kern="1200" cap="none" spc="0" baseline="0">
                <a:solidFill>
                  <a:srgbClr val="000000"/>
                </a:solidFill>
                <a:uFillTx/>
                <a:latin typeface="Impact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8DCB04A-B51C-43EE-8350-7F4945690685}" type="slidenum">
              <a:t>‹#›</a:t>
            </a:fld>
            <a:endParaRPr lang="pl-PL"/>
          </a:p>
        </p:txBody>
      </p:sp>
      <p:sp>
        <p:nvSpPr>
          <p:cNvPr id="16" name="5-Point Star 24"/>
          <p:cNvSpPr/>
          <p:nvPr/>
        </p:nvSpPr>
        <p:spPr>
          <a:xfrm rot="180000">
            <a:off x="4194563" y="5138452"/>
            <a:ext cx="515154" cy="51515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val f2"/>
              <a:gd name="f17" fmla="val f3"/>
              <a:gd name="f18" fmla="+- f17 0 f16"/>
              <a:gd name="f19" fmla="*/ f18 1 21600"/>
              <a:gd name="f20" fmla="*/ 6722 f19 1"/>
              <a:gd name="f21" fmla="*/ 14878 f19 1"/>
              <a:gd name="f22" fmla="*/ 15460 f19 1"/>
              <a:gd name="f23" fmla="*/ 8256 f19 1"/>
              <a:gd name="f24" fmla="*/ f20 1 f19"/>
              <a:gd name="f25" fmla="*/ f21 1 f19"/>
              <a:gd name="f26" fmla="*/ f23 1 f19"/>
              <a:gd name="f27" fmla="*/ f22 1 f19"/>
              <a:gd name="f28" fmla="*/ f24 f14 1"/>
              <a:gd name="f29" fmla="*/ f25 f14 1"/>
              <a:gd name="f30" fmla="*/ f27 f15 1"/>
              <a:gd name="f31" fmla="*/ f2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Symbol zastępczy tekstu 16"/>
          <p:cNvSpPr txBox="1">
            <a:spLocks noGrp="1"/>
          </p:cNvSpPr>
          <p:nvPr>
            <p:ph type="body" idx="1"/>
          </p:nvPr>
        </p:nvSpPr>
        <p:spPr>
          <a:xfrm>
            <a:off x="609484" y="1604515"/>
            <a:ext cx="109724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8000" b="0" i="0" u="none" strike="noStrike" kern="1200" cap="none" spc="0" baseline="0">
          <a:solidFill>
            <a:srgbClr val="B80E0F"/>
          </a:solidFill>
          <a:uFillTx/>
          <a:latin typeface="Impact" pitchFamily="18"/>
          <a:ea typeface="Microsoft YaHei" pitchFamily="2"/>
          <a:cs typeface="Mangal" pitchFamily="2"/>
        </a:defRPr>
      </a:lvl1pPr>
    </p:titleStyle>
    <p:bodyStyle>
      <a:lvl1pPr marL="431999" marR="0" lvl="0" indent="-323999" algn="l" defTabSz="914400" rtl="0" fontAlgn="auto" hangingPunct="1">
        <a:lnSpc>
          <a:spcPct val="12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1pPr>
      <a:lvl2pPr marL="863998" marR="0" lvl="1" indent="-323999" algn="l" defTabSz="914400" rtl="0" fontAlgn="auto" hangingPunct="1">
        <a:lnSpc>
          <a:spcPct val="12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pl-PL" sz="16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2pPr>
      <a:lvl3pPr marL="1295997" marR="0" lvl="2" indent="-287999" algn="l" defTabSz="914400" rtl="0" fontAlgn="auto" hangingPunct="1">
        <a:lnSpc>
          <a:spcPct val="12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pl-PL" sz="14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3pPr>
      <a:lvl4pPr marL="1727996" marR="0" lvl="3" indent="-215999" algn="l" defTabSz="914400" rtl="0" fontAlgn="auto" hangingPunct="1">
        <a:lnSpc>
          <a:spcPct val="12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pl-PL" sz="14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4pPr>
      <a:lvl5pPr marL="2159995" marR="0" lvl="4" indent="-215999" algn="l" defTabSz="914400" rtl="0" fontAlgn="auto" hangingPunct="1">
        <a:lnSpc>
          <a:spcPct val="12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9"/>
          <p:cNvGrpSpPr/>
          <p:nvPr/>
        </p:nvGrpSpPr>
        <p:grpSpPr>
          <a:xfrm>
            <a:off x="-25557" y="0"/>
            <a:ext cx="12005275" cy="6643801"/>
            <a:chOff x="-25557" y="0"/>
            <a:chExt cx="12005275" cy="6643801"/>
          </a:xfrm>
        </p:grpSpPr>
        <p:sp>
          <p:nvSpPr>
            <p:cNvPr id="4" name="Rectangle 10"/>
            <p:cNvSpPr/>
            <p:nvPr/>
          </p:nvSpPr>
          <p:spPr>
            <a:xfrm>
              <a:off x="0" y="0"/>
              <a:ext cx="11979718" cy="66438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4" r:link="rId15" cstate="print">
                <a:alphaModFix/>
              </a:blip>
              <a:tile sx="125007" sy="125007" algn="tl"/>
            </a:blip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Freeform 11"/>
            <p:cNvSpPr/>
            <p:nvPr/>
          </p:nvSpPr>
          <p:spPr>
            <a:xfrm>
              <a:off x="-25557" y="0"/>
              <a:ext cx="11773082" cy="6419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73291"/>
                <a:gd name="f4" fmla="val 6419514"/>
                <a:gd name="f5" fmla="val 11750059"/>
                <a:gd name="f6" fmla="val 6411047"/>
                <a:gd name="f7" fmla="*/ f0 1 11773291"/>
                <a:gd name="f8" fmla="*/ f1 1 641951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773291"/>
                <a:gd name="f15" fmla="*/ f12 1 641951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773291" h="6419514">
                  <a:moveTo>
                    <a:pt x="f5" y="f2"/>
                  </a:moveTo>
                  <a:lnTo>
                    <a:pt x="f3" y="f4"/>
                  </a:lnTo>
                  <a:lnTo>
                    <a:pt x="f2" y="f6"/>
                  </a:lnTo>
                </a:path>
              </a:pathLst>
            </a:custGeom>
            <a:noFill/>
            <a:ln w="82442">
              <a:solidFill>
                <a:srgbClr val="808080"/>
              </a:solidFill>
              <a:prstDash val="solid"/>
              <a:miter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Rectangle 12"/>
            <p:cNvSpPr/>
            <p:nvPr/>
          </p:nvSpPr>
          <p:spPr>
            <a:xfrm>
              <a:off x="0" y="5600160"/>
              <a:ext cx="11706121" cy="780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gradFill>
              <a:gsLst>
                <a:gs pos="0">
                  <a:srgbClr val="B80E0F"/>
                </a:gs>
                <a:gs pos="100000">
                  <a:srgbClr val="5C070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444" cy="1157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en-US"/>
              <a:t>Kliknij, aby edytować format tekstu tytułuKliknij, aby edytować styl</a:t>
            </a:r>
          </a:p>
        </p:txBody>
      </p:sp>
      <p:sp>
        <p:nvSpPr>
          <p:cNvPr id="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85800" y="2063517"/>
            <a:ext cx="5088242" cy="33109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pl-PL"/>
              <a:t>Kliknij, aby edytować format tekstu konspektu</a:t>
            </a:r>
          </a:p>
          <a:p>
            <a:pPr lvl="1"/>
            <a:r>
              <a:rPr lang="pl-PL"/>
              <a:t>Drugi poziom konspektu</a:t>
            </a:r>
          </a:p>
          <a:p>
            <a:pPr lvl="2"/>
            <a:r>
              <a:rPr lang="pl-PL"/>
              <a:t>Trzeci poziom konspektu</a:t>
            </a:r>
          </a:p>
          <a:p>
            <a:pPr lvl="3"/>
            <a:r>
              <a:rPr lang="pl-PL"/>
              <a:t>Czwarty poziom konspektu</a:t>
            </a:r>
          </a:p>
          <a:p>
            <a:pPr lvl="4"/>
            <a:r>
              <a:rPr lang="pl-PL"/>
              <a:t>Piąty poziom konspektu</a:t>
            </a:r>
          </a:p>
          <a:p>
            <a:pPr lvl="5"/>
            <a:r>
              <a:rPr lang="pl-PL"/>
              <a:t>Szósty poziom konspektu</a:t>
            </a:r>
          </a:p>
          <a:p>
            <a:pPr lvl="6"/>
            <a:r>
              <a:rPr lang="pl-PL"/>
              <a:t>Siódmy poziom konspektu</a:t>
            </a:r>
          </a:p>
          <a:p>
            <a:pPr lvl="7"/>
            <a:r>
              <a:rPr lang="pl-PL"/>
              <a:t>Ósmy poziom konspektu</a:t>
            </a:r>
          </a:p>
          <a:p>
            <a:pPr lvl="0"/>
            <a:r>
              <a:rPr lang="pl-PL"/>
              <a:t>Dziewiąty poziom konspektuKliknij,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Content Placeholder 3"/>
          <p:cNvSpPr txBox="1">
            <a:spLocks noGrp="1"/>
          </p:cNvSpPr>
          <p:nvPr>
            <p:ph type="body" sz="quarter" idx="4294967295"/>
          </p:nvPr>
        </p:nvSpPr>
        <p:spPr>
          <a:xfrm>
            <a:off x="5994001" y="2063517"/>
            <a:ext cx="5086075" cy="33109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pl-PL"/>
              <a:t>Kliknij, aby edytować format tekstu konspektu</a:t>
            </a:r>
          </a:p>
          <a:p>
            <a:pPr lvl="1"/>
            <a:r>
              <a:rPr lang="pl-PL"/>
              <a:t>Drugi poziom konspektu</a:t>
            </a:r>
          </a:p>
          <a:p>
            <a:pPr lvl="2"/>
            <a:r>
              <a:rPr lang="pl-PL"/>
              <a:t>Trzeci poziom konspektu</a:t>
            </a:r>
          </a:p>
          <a:p>
            <a:pPr lvl="3"/>
            <a:r>
              <a:rPr lang="pl-PL"/>
              <a:t>Czwarty poziom konspektu</a:t>
            </a:r>
          </a:p>
          <a:p>
            <a:pPr lvl="4"/>
            <a:r>
              <a:rPr lang="pl-PL"/>
              <a:t>Piąty poziom konspektu</a:t>
            </a:r>
          </a:p>
          <a:p>
            <a:pPr lvl="5"/>
            <a:r>
              <a:rPr lang="pl-PL"/>
              <a:t>Szósty poziom konspektu</a:t>
            </a:r>
          </a:p>
          <a:p>
            <a:pPr lvl="6"/>
            <a:r>
              <a:rPr lang="pl-PL"/>
              <a:t>Siódmy poziom konspektu</a:t>
            </a:r>
          </a:p>
          <a:p>
            <a:pPr lvl="7"/>
            <a:r>
              <a:rPr lang="pl-PL"/>
              <a:t>Ósmy poziom konspektu</a:t>
            </a:r>
          </a:p>
          <a:p>
            <a:pPr lvl="0"/>
            <a:r>
              <a:rPr lang="pl-PL"/>
              <a:t>Dziewiąty poziom konspektuKliknij,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7297917" y="5757483"/>
            <a:ext cx="3784317" cy="498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Impact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93F2074-3602-48DF-A368-305D029CF546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11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685800" y="5757483"/>
            <a:ext cx="5499357" cy="498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12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6287039" y="5757483"/>
            <a:ext cx="906837" cy="498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Impact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D9B01D9-3B2B-4709-9FE0-30317E18FDC7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5400" b="0" i="0" u="none" strike="noStrike" kern="1200" cap="none" spc="0" baseline="0">
          <a:solidFill>
            <a:srgbClr val="B80E0F"/>
          </a:solidFill>
          <a:uFillTx/>
          <a:latin typeface="Impact" pitchFamily="18"/>
          <a:ea typeface="Microsoft YaHei" pitchFamily="2"/>
          <a:cs typeface="Mangal" pitchFamily="2"/>
        </a:defRPr>
      </a:lvl1pPr>
    </p:titleStyle>
    <p:bodyStyle>
      <a:lvl1pPr marL="431999" marR="0" lvl="0" indent="-323999" algn="l" defTabSz="914400" rtl="0" fontAlgn="auto" hangingPunct="1">
        <a:lnSpc>
          <a:spcPct val="12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1pPr>
      <a:lvl2pPr marL="863998" marR="0" lvl="1" indent="-323999" algn="l" defTabSz="914400" rtl="0" fontAlgn="auto" hangingPunct="1">
        <a:lnSpc>
          <a:spcPct val="12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pl-PL" sz="16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2pPr>
      <a:lvl3pPr marL="1295997" marR="0" lvl="2" indent="-287999" algn="l" defTabSz="914400" rtl="0" fontAlgn="auto" hangingPunct="1">
        <a:lnSpc>
          <a:spcPct val="12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pl-PL" sz="14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3pPr>
      <a:lvl4pPr marL="1727996" marR="0" lvl="3" indent="-215999" algn="l" defTabSz="914400" rtl="0" fontAlgn="auto" hangingPunct="1">
        <a:lnSpc>
          <a:spcPct val="12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pl-PL" sz="14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4pPr>
      <a:lvl5pPr marL="2159995" marR="0" lvl="4" indent="-215999" algn="l" defTabSz="914400" rtl="0" fontAlgn="auto" hangingPunct="1">
        <a:lnSpc>
          <a:spcPct val="12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5pPr>
      <a:lvl6pPr marL="2592003" marR="0" lvl="5" indent="-215999" algn="l" defTabSz="914400" rtl="0" fontAlgn="auto" hangingPunct="1">
        <a:lnSpc>
          <a:spcPct val="12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6pPr>
      <a:lvl7pPr marL="3024003" marR="0" lvl="6" indent="-215999" algn="l" defTabSz="914400" rtl="0" fontAlgn="auto" hangingPunct="1">
        <a:lnSpc>
          <a:spcPct val="12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7pPr>
      <a:lvl8pPr marL="3456002" marR="0" lvl="7" indent="-215999" algn="l" defTabSz="914400" rtl="0" fontAlgn="auto" hangingPunct="1">
        <a:lnSpc>
          <a:spcPct val="12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8pPr>
      <a:lvl9pPr marL="431999" marR="0" lvl="0" indent="-323999" algn="l" defTabSz="914400" rtl="0" fontAlgn="auto" hangingPunct="1">
        <a:lnSpc>
          <a:spcPct val="12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2191759" cy="68576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9"/>
          <p:cNvGrpSpPr/>
          <p:nvPr/>
        </p:nvGrpSpPr>
        <p:grpSpPr>
          <a:xfrm>
            <a:off x="-25557" y="0"/>
            <a:ext cx="12005275" cy="6643801"/>
            <a:chOff x="-25557" y="0"/>
            <a:chExt cx="12005275" cy="6643801"/>
          </a:xfrm>
        </p:grpSpPr>
        <p:sp>
          <p:nvSpPr>
            <p:cNvPr id="4" name="Rectangle 10"/>
            <p:cNvSpPr/>
            <p:nvPr/>
          </p:nvSpPr>
          <p:spPr>
            <a:xfrm>
              <a:off x="0" y="0"/>
              <a:ext cx="11979718" cy="66438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blipFill>
              <a:blip r:embed="rId14" r:link="rId15" cstate="print">
                <a:alphaModFix/>
              </a:blip>
              <a:tile sx="125007" sy="125007" algn="tl"/>
            </a:blip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Freeform 11"/>
            <p:cNvSpPr/>
            <p:nvPr/>
          </p:nvSpPr>
          <p:spPr>
            <a:xfrm>
              <a:off x="-25557" y="0"/>
              <a:ext cx="11773082" cy="6419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73291"/>
                <a:gd name="f4" fmla="val 6419514"/>
                <a:gd name="f5" fmla="val 11750059"/>
                <a:gd name="f6" fmla="val 6411047"/>
                <a:gd name="f7" fmla="*/ f0 1 11773291"/>
                <a:gd name="f8" fmla="*/ f1 1 641951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773291"/>
                <a:gd name="f15" fmla="*/ f12 1 641951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773291" h="6419514">
                  <a:moveTo>
                    <a:pt x="f5" y="f2"/>
                  </a:moveTo>
                  <a:lnTo>
                    <a:pt x="f3" y="f4"/>
                  </a:lnTo>
                  <a:lnTo>
                    <a:pt x="f2" y="f6"/>
                  </a:lnTo>
                </a:path>
              </a:pathLst>
            </a:custGeom>
            <a:noFill/>
            <a:ln w="82442">
              <a:solidFill>
                <a:srgbClr val="808080"/>
              </a:solidFill>
              <a:prstDash val="solid"/>
              <a:miter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Rectangle 12"/>
            <p:cNvSpPr/>
            <p:nvPr/>
          </p:nvSpPr>
          <p:spPr>
            <a:xfrm>
              <a:off x="0" y="5600160"/>
              <a:ext cx="11706121" cy="780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gradFill>
              <a:gsLst>
                <a:gs pos="0">
                  <a:srgbClr val="B80E0F"/>
                </a:gs>
                <a:gs pos="100000">
                  <a:srgbClr val="5C0707"/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444" cy="115164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en-US"/>
              <a:t>Kliknij, aby edytować format tekstu tytułuKliknij, aby edytować styl</a:t>
            </a:r>
          </a:p>
        </p:txBody>
      </p:sp>
      <p:sp>
        <p:nvSpPr>
          <p:cNvPr id="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85800" y="2063517"/>
            <a:ext cx="10394277" cy="33109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pl-PL"/>
              <a:t>Kliknij, aby edytować format tekstu konspektu</a:t>
            </a:r>
          </a:p>
          <a:p>
            <a:pPr lvl="1"/>
            <a:r>
              <a:rPr lang="pl-PL"/>
              <a:t>Drugi poziom konspektu</a:t>
            </a:r>
          </a:p>
          <a:p>
            <a:pPr lvl="2"/>
            <a:r>
              <a:rPr lang="pl-PL"/>
              <a:t>Trzeci poziom konspektu</a:t>
            </a:r>
          </a:p>
          <a:p>
            <a:pPr lvl="3"/>
            <a:r>
              <a:rPr lang="pl-PL"/>
              <a:t>Czwarty poziom konspektu</a:t>
            </a:r>
          </a:p>
          <a:p>
            <a:pPr lvl="4"/>
            <a:r>
              <a:rPr lang="pl-PL"/>
              <a:t>Piąty poziom konspektu</a:t>
            </a:r>
          </a:p>
          <a:p>
            <a:pPr lvl="5"/>
            <a:r>
              <a:rPr lang="pl-PL"/>
              <a:t>Szósty poziom konspektu</a:t>
            </a:r>
          </a:p>
          <a:p>
            <a:pPr lvl="6"/>
            <a:r>
              <a:rPr lang="pl-PL"/>
              <a:t>Siódmy poziom konspektu</a:t>
            </a:r>
          </a:p>
          <a:p>
            <a:pPr lvl="7"/>
            <a:r>
              <a:rPr lang="pl-PL"/>
              <a:t>Ósmy poziom konspektu</a:t>
            </a:r>
          </a:p>
          <a:p>
            <a:pPr lvl="0"/>
            <a:r>
              <a:rPr lang="pl-PL"/>
              <a:t>Dziewiąty poziom konspektuKliknij,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297917" y="5757483"/>
            <a:ext cx="3784317" cy="498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Impact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576900F-C0CF-4705-B7ED-417D889FD61C}" type="datetime1">
              <a:rPr lang="pl-PL"/>
              <a:pPr lvl="0"/>
              <a:t>25.06.2021</a:t>
            </a:fld>
            <a:endParaRPr lang="pl-PL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85800" y="5757483"/>
            <a:ext cx="5499357" cy="498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287039" y="5757483"/>
            <a:ext cx="906837" cy="498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Impact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D1BDB10-953C-405D-B194-E75E7AA5D4E2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en-US" sz="5400" b="0" i="0" u="none" strike="noStrike" kern="1200" cap="none" spc="0" baseline="0">
          <a:solidFill>
            <a:srgbClr val="B80E0F"/>
          </a:solidFill>
          <a:uFillTx/>
          <a:latin typeface="Impact" pitchFamily="18"/>
          <a:ea typeface="Microsoft YaHei" pitchFamily="2"/>
          <a:cs typeface="Mangal" pitchFamily="2"/>
        </a:defRPr>
      </a:lvl1pPr>
    </p:titleStyle>
    <p:bodyStyle>
      <a:lvl1pPr marL="431999" marR="0" lvl="0" indent="-323999" algn="l" defTabSz="914400" rtl="0" fontAlgn="auto" hangingPunct="1">
        <a:lnSpc>
          <a:spcPct val="12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1pPr>
      <a:lvl2pPr marL="863998" marR="0" lvl="1" indent="-323999" algn="l" defTabSz="914400" rtl="0" fontAlgn="auto" hangingPunct="1">
        <a:lnSpc>
          <a:spcPct val="120000"/>
        </a:lnSpc>
        <a:spcBef>
          <a:spcPts val="0"/>
        </a:spcBef>
        <a:spcAft>
          <a:spcPts val="1135"/>
        </a:spcAft>
        <a:buSzPct val="75000"/>
        <a:buFont typeface="StarSymbol"/>
        <a:buChar char="–"/>
        <a:tabLst/>
        <a:defRPr lang="pl-PL" sz="16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2pPr>
      <a:lvl3pPr marL="1295997" marR="0" lvl="2" indent="-287999" algn="l" defTabSz="914400" rtl="0" fontAlgn="auto" hangingPunct="1">
        <a:lnSpc>
          <a:spcPct val="120000"/>
        </a:lnSpc>
        <a:spcBef>
          <a:spcPts val="0"/>
        </a:spcBef>
        <a:spcAft>
          <a:spcPts val="850"/>
        </a:spcAft>
        <a:buSzPct val="45000"/>
        <a:buFont typeface="StarSymbol"/>
        <a:buChar char="●"/>
        <a:tabLst/>
        <a:defRPr lang="pl-PL" sz="14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3pPr>
      <a:lvl4pPr marL="1727996" marR="0" lvl="3" indent="-215999" algn="l" defTabSz="914400" rtl="0" fontAlgn="auto" hangingPunct="1">
        <a:lnSpc>
          <a:spcPct val="120000"/>
        </a:lnSpc>
        <a:spcBef>
          <a:spcPts val="0"/>
        </a:spcBef>
        <a:spcAft>
          <a:spcPts val="565"/>
        </a:spcAft>
        <a:buSzPct val="75000"/>
        <a:buFont typeface="StarSymbol"/>
        <a:buChar char="–"/>
        <a:tabLst/>
        <a:defRPr lang="pl-PL" sz="14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4pPr>
      <a:lvl5pPr marL="2159995" marR="0" lvl="4" indent="-215999" algn="l" defTabSz="914400" rtl="0" fontAlgn="auto" hangingPunct="1">
        <a:lnSpc>
          <a:spcPct val="12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5pPr>
      <a:lvl6pPr marL="2592003" marR="0" lvl="5" indent="-215999" algn="l" defTabSz="914400" rtl="0" fontAlgn="auto" hangingPunct="1">
        <a:lnSpc>
          <a:spcPct val="12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6pPr>
      <a:lvl7pPr marL="3024003" marR="0" lvl="6" indent="-215999" algn="l" defTabSz="914400" rtl="0" fontAlgn="auto" hangingPunct="1">
        <a:lnSpc>
          <a:spcPct val="12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7pPr>
      <a:lvl8pPr marL="3456002" marR="0" lvl="7" indent="-215999" algn="l" defTabSz="914400" rtl="0" fontAlgn="auto" hangingPunct="1">
        <a:lnSpc>
          <a:spcPct val="120000"/>
        </a:lnSpc>
        <a:spcBef>
          <a:spcPts val="0"/>
        </a:spcBef>
        <a:spcAft>
          <a:spcPts val="28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8pPr>
      <a:lvl9pPr marL="431999" marR="0" lvl="0" indent="-323999" algn="l" defTabSz="914400" rtl="0" fontAlgn="auto" hangingPunct="1">
        <a:lnSpc>
          <a:spcPct val="12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Impact"/>
          <a:ea typeface="Microsoft YaHei" pitchFamily="2"/>
          <a:cs typeface="Mangal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anchor="t" anchorCtr="1"/>
          <a:lstStyle/>
          <a:p>
            <a:pPr lvl="0" algn="ctr">
              <a:buNone/>
            </a:pPr>
            <a:r>
              <a:rPr lang="en-US" sz="5400"/>
              <a:t>Krzysztof Kamil Baczyński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 rot="180000">
            <a:off x="954158" y="4015807"/>
            <a:ext cx="9754919" cy="550075"/>
          </a:xfrm>
        </p:spPr>
        <p:txBody>
          <a:bodyPr lIns="90004" tIns="44997" rIns="90004" bIns="44997" anchorCtr="1"/>
          <a:lstStyle/>
          <a:p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/>
              <a:t>Upamiętnienia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Tablica pamiątkowa na ścianie pałacu Blanka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Głaz upamiętniający miejsce grobu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Moneta o nominale 10zł upamiętniająca Krzysztofa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Patron licznych szkół, bibliotek czy drużyn harcerskich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solidFill>
                  <a:srgbClr val="FFFFFF"/>
                </a:solidFill>
                <a:latin typeface="Impact" pitchFamily="18"/>
              </a:rPr>
              <a:t>Uchwała Sejmu dotycząca roku 2021 rokiem Baczyńskiego</a:t>
            </a:r>
          </a:p>
          <a:p>
            <a:pPr marL="0" lvl="0" indent="0">
              <a:spcBef>
                <a:spcPts val="1000"/>
              </a:spcBef>
              <a:buNone/>
            </a:pPr>
            <a:endParaRPr lang="pl-PL">
              <a:latin typeface="Impact" pitchFamily="18"/>
            </a:endParaRPr>
          </a:p>
        </p:txBody>
      </p:sp>
      <p:pic>
        <p:nvPicPr>
          <p:cNvPr id="4" name="Symbol zastępczy zawartości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884200" y="1704240"/>
            <a:ext cx="2493358" cy="241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8487716" y="1704240"/>
            <a:ext cx="3083402" cy="3556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/>
              <a:t>Rodzina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Narodziny Krzysztofa 22 stycznia 1921 r.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Stanisław i Stefania Baczyńscy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Wykształcenia rodziców</a:t>
            </a:r>
          </a:p>
          <a:p>
            <a:pPr marL="0" lvl="0" indent="0">
              <a:spcBef>
                <a:spcPts val="1000"/>
              </a:spcBef>
              <a:buNone/>
            </a:pPr>
            <a:endParaRPr lang="pl-PL">
              <a:latin typeface="Impact" pitchFamily="18"/>
            </a:endParaRPr>
          </a:p>
        </p:txBody>
      </p:sp>
      <p:pic>
        <p:nvPicPr>
          <p:cNvPr id="4" name="Symbol zastępczy zawartości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 rot="571216">
            <a:off x="5985167" y="1015276"/>
            <a:ext cx="1704597" cy="268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 rot="503389">
            <a:off x="7678703" y="2798640"/>
            <a:ext cx="1809359" cy="253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6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 rot="405585">
            <a:off x="9377620" y="1310198"/>
            <a:ext cx="1809359" cy="2523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/>
              <a:t>Dzieciństwo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Mieszkanie w kamienicy przy ul. Bagatela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Choroba Baczyńskiego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Sytuacja rodzinna</a:t>
            </a:r>
          </a:p>
        </p:txBody>
      </p:sp>
      <p:pic>
        <p:nvPicPr>
          <p:cNvPr id="4" name="Symbol zastępczy zawartości 7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 rot="352816">
            <a:off x="6096057" y="1843970"/>
            <a:ext cx="2867402" cy="203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8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9285475" y="2063517"/>
            <a:ext cx="1950122" cy="295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/>
              <a:t>Edukacja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Rozpoczęcie edukacji w 1931 r.  w Państwowym Gimnazjum im. Stefana Batorego przy ul. Myśliwskiego 6.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Uczęszczanie do dwuletniego liceum do klasy humanistycznej.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Zdanie matury w 1939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Plany nad studiami w Akademii Sztuk Pięknych.</a:t>
            </a:r>
          </a:p>
          <a:p>
            <a:pPr marL="0" lvl="0" indent="0">
              <a:spcBef>
                <a:spcPts val="1000"/>
              </a:spcBef>
              <a:buNone/>
            </a:pPr>
            <a:endParaRPr lang="pl-PL">
              <a:latin typeface="Impact" pitchFamily="18"/>
            </a:endParaRPr>
          </a:p>
        </p:txBody>
      </p:sp>
      <p:pic>
        <p:nvPicPr>
          <p:cNvPr id="4" name="Symbol zastępczy zawartości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17359" y="1940402"/>
            <a:ext cx="4502523" cy="2977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/>
              <a:t>Czasy wojny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Wstąpienie do Harcerskich Grup Szturmowych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1943r. przystąpienie do Grup Szturmowych Szarych Szeregów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Lipiec 1943r. rola starszego strzelca w II plutonie ,,Alek" 2. kompanii ,,Rudy" batalionu ,,Zośka" AK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Ukończenie konspiracyjnej Szkoły Podchorąży Rezerwy Piechoty ,,Agricola"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Członek batalionu ,,Parasol"</a:t>
            </a:r>
          </a:p>
          <a:p>
            <a:pPr marL="0" lvl="0" indent="0">
              <a:spcBef>
                <a:spcPts val="1000"/>
              </a:spcBef>
              <a:buNone/>
            </a:pPr>
            <a:endParaRPr lang="pl-PL">
              <a:latin typeface="Impact" pitchFamily="18"/>
            </a:endParaRPr>
          </a:p>
        </p:txBody>
      </p:sp>
      <p:pic>
        <p:nvPicPr>
          <p:cNvPr id="4" name="Symbol zastępczy zawartości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 rot="622817">
            <a:off x="6332868" y="1930197"/>
            <a:ext cx="4083116" cy="2996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/>
              <a:t>Miłość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Pierwsze spotkanie i zauroczenie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Oświadczyny i ślub 3 czerwca 1942 r.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Zła sytuacja między synową a teściową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Trafienie Barbary do szpitala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Śmierć żony 1 WRZEŚNIA 1944 R.</a:t>
            </a:r>
          </a:p>
        </p:txBody>
      </p:sp>
      <p:pic>
        <p:nvPicPr>
          <p:cNvPr id="4" name="Symbol zastępczy zawartości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 rot="607209">
            <a:off x="6105211" y="1992139"/>
            <a:ext cx="1924921" cy="268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8784723" y="1843915"/>
            <a:ext cx="2720879" cy="298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/>
              <a:t>Walka w powstaniu i śmierć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Wybuch Powstania Warszawskiego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Przyłączenie się do batalionu im. Łukasińskiego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Śmierć na miejscu 4 sierpnia 1944r.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Pochowanie na Cmentarzu Wojskowym na Powązkach</a:t>
            </a:r>
          </a:p>
          <a:p>
            <a:pPr marL="0" lvl="0" indent="0">
              <a:spcBef>
                <a:spcPts val="1000"/>
              </a:spcBef>
              <a:buNone/>
            </a:pPr>
            <a:endParaRPr lang="pl-PL">
              <a:latin typeface="Impact" pitchFamily="18"/>
            </a:endParaRPr>
          </a:p>
        </p:txBody>
      </p:sp>
      <p:pic>
        <p:nvPicPr>
          <p:cNvPr id="4" name="Symbol zastępczy zawartości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 rot="568191">
            <a:off x="5884099" y="2084339"/>
            <a:ext cx="3217682" cy="277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9308518" y="1949043"/>
            <a:ext cx="2197440" cy="3152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/>
              <a:t>Pseudonimy Baczyńskiego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Jan Bugaj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Krzyś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Krzysztof Zieliński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Piotr Smugosz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Emil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Jan Krzyski</a:t>
            </a:r>
          </a:p>
          <a:p>
            <a:pPr marL="0" lvl="0" indent="0">
              <a:spcBef>
                <a:spcPts val="1000"/>
              </a:spcBef>
              <a:buNone/>
            </a:pPr>
            <a:endParaRPr lang="pl-PL">
              <a:latin typeface="Impact" pitchFamily="1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en-US"/>
              <a:t>Odznaczenia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Krzyż Komandorski Orderu odrodzenia polski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Medal za warszawę 1939-1945 (1947)</a:t>
            </a:r>
          </a:p>
          <a:p>
            <a:pPr marL="0" lvl="0" indent="0">
              <a:spcBef>
                <a:spcPts val="1000"/>
              </a:spcBef>
              <a:buClr>
                <a:srgbClr val="B80E0F"/>
              </a:buClr>
              <a:buSzPct val="160000"/>
              <a:buFont typeface="Arial" pitchFamily="32"/>
              <a:buChar char="•"/>
            </a:pPr>
            <a:r>
              <a:rPr lang="pl-PL">
                <a:latin typeface="Impact" pitchFamily="18"/>
              </a:rPr>
              <a:t>Krzyż armii krajowej</a:t>
            </a:r>
          </a:p>
        </p:txBody>
      </p:sp>
      <p:pic>
        <p:nvPicPr>
          <p:cNvPr id="4" name="Symbol zastępczy zawartości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884200" y="1386715"/>
            <a:ext cx="1937522" cy="266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931880" y="2755078"/>
            <a:ext cx="1742764" cy="2618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6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9784802" y="1386715"/>
            <a:ext cx="1904759" cy="2660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myślnie 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myślnie 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239</Words>
  <Application>Microsoft Office PowerPoint</Application>
  <PresentationFormat>Pokaz na ekranie (4:3)</PresentationFormat>
  <Paragraphs>48</Paragraphs>
  <Slides>10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Domyślnie</vt:lpstr>
      <vt:lpstr>Domyślnie 1</vt:lpstr>
      <vt:lpstr>Domyślnie 2</vt:lpstr>
      <vt:lpstr>Krzysztof Kamil Baczyński</vt:lpstr>
      <vt:lpstr>Rodzina</vt:lpstr>
      <vt:lpstr>Dzieciństwo</vt:lpstr>
      <vt:lpstr>Edukacja</vt:lpstr>
      <vt:lpstr>Czasy wojny</vt:lpstr>
      <vt:lpstr>Miłość</vt:lpstr>
      <vt:lpstr>Walka w powstaniu i śmierć</vt:lpstr>
      <vt:lpstr>Pseudonimy Baczyńskiego</vt:lpstr>
      <vt:lpstr>Odznaczenia</vt:lpstr>
      <vt:lpstr>Upamiętnienia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Krzysztof Kamil Baczyński</dc:title>
  <dc:creator>ASUS</dc:creator>
  <cp:lastModifiedBy>ASUS</cp:lastModifiedBy>
  <cp:revision>8</cp:revision>
  <dcterms:created xsi:type="dcterms:W3CDTF">2021-03-07T21:11:42Z</dcterms:created>
  <dcterms:modified xsi:type="dcterms:W3CDTF">2021-06-25T14:35:54Z</dcterms:modified>
</cp:coreProperties>
</file>